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12" d="100"/>
          <a:sy n="112" d="100"/>
        </p:scale>
        <p:origin x="-160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9F970-2748-EC43-9699-76B72FAC09E9}" type="datetimeFigureOut">
              <a:rPr lang="en-US" smtClean="0"/>
              <a:t>4/20/13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0D066712-7F16-924F-948A-89F08A6E45D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9F970-2748-EC43-9699-76B72FAC09E9}" type="datetimeFigureOut">
              <a:rPr lang="en-US" smtClean="0"/>
              <a:t>4/20/13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66712-7F16-924F-948A-89F08A6E45D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9F970-2748-EC43-9699-76B72FAC09E9}" type="datetimeFigureOut">
              <a:rPr lang="en-US" smtClean="0"/>
              <a:t>4/20/13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66712-7F16-924F-948A-89F08A6E45D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9F970-2748-EC43-9699-76B72FAC09E9}" type="datetimeFigureOut">
              <a:rPr lang="en-US" smtClean="0"/>
              <a:t>4/20/13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66712-7F16-924F-948A-89F08A6E45D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9F970-2748-EC43-9699-76B72FAC09E9}" type="datetimeFigureOut">
              <a:rPr lang="en-US" smtClean="0"/>
              <a:t>4/20/13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66712-7F16-924F-948A-89F08A6E45DE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9F970-2748-EC43-9699-76B72FAC09E9}" type="datetimeFigureOut">
              <a:rPr lang="en-US" smtClean="0"/>
              <a:t>4/20/13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66712-7F16-924F-948A-89F08A6E45D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9F970-2748-EC43-9699-76B72FAC09E9}" type="datetimeFigureOut">
              <a:rPr lang="en-US" smtClean="0"/>
              <a:t>4/20/13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66712-7F16-924F-948A-89F08A6E45D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9F970-2748-EC43-9699-76B72FAC09E9}" type="datetimeFigureOut">
              <a:rPr lang="en-US" smtClean="0"/>
              <a:t>4/20/13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66712-7F16-924F-948A-89F08A6E45D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9F970-2748-EC43-9699-76B72FAC09E9}" type="datetimeFigureOut">
              <a:rPr lang="en-US" smtClean="0"/>
              <a:t>4/20/13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66712-7F16-924F-948A-89F08A6E45D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9F970-2748-EC43-9699-76B72FAC09E9}" type="datetimeFigureOut">
              <a:rPr lang="en-US" smtClean="0"/>
              <a:t>4/20/13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66712-7F16-924F-948A-89F08A6E45D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9F970-2748-EC43-9699-76B72FAC09E9}" type="datetimeFigureOut">
              <a:rPr lang="en-US" smtClean="0"/>
              <a:t>4/20/13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66712-7F16-924F-948A-89F08A6E45D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2749F970-2748-EC43-9699-76B72FAC09E9}" type="datetimeFigureOut">
              <a:rPr lang="en-US" smtClean="0"/>
              <a:t>4/20/13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0D066712-7F16-924F-948A-89F08A6E45DE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hyperlink" Target="http://excelmathmike.blogspot.com/2010/06/bee-pollen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Tom Pankonen</a:t>
            </a:r>
          </a:p>
          <a:p>
            <a:r>
              <a:rPr lang="en-US" dirty="0" smtClean="0"/>
              <a:t>Honey Pimp Apiaries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Hive Products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96491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Pollen trap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rcRect t="14497" b="14497"/>
          <a:stretch>
            <a:fillRect/>
          </a:stretch>
        </p:blipFill>
        <p:spPr/>
      </p:pic>
      <p:sp>
        <p:nvSpPr>
          <p:cNvPr id="7" name="TextBox 6"/>
          <p:cNvSpPr txBox="1"/>
          <p:nvPr/>
        </p:nvSpPr>
        <p:spPr>
          <a:xfrm>
            <a:off x="457200" y="6137504"/>
            <a:ext cx="55199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flickr.com</a:t>
            </a:r>
            <a:r>
              <a:rPr lang="en-US" dirty="0" smtClean="0"/>
              <a:t>/photos/</a:t>
            </a:r>
            <a:r>
              <a:rPr lang="en-US" dirty="0" err="1" smtClean="0"/>
              <a:t>jomarietolentino</a:t>
            </a:r>
            <a:r>
              <a:rPr lang="en-US" dirty="0" smtClean="0"/>
              <a:t>/2568937855/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47156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wax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rcRect l="-23631" r="-23631"/>
          <a:stretch>
            <a:fillRect/>
          </a:stretch>
        </p:blipFill>
        <p:spPr/>
      </p:pic>
      <p:sp>
        <p:nvSpPr>
          <p:cNvPr id="4" name="TextBox 3"/>
          <p:cNvSpPr txBox="1"/>
          <p:nvPr/>
        </p:nvSpPr>
        <p:spPr>
          <a:xfrm>
            <a:off x="1761258" y="6126163"/>
            <a:ext cx="55853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orthodoxcandles.com</a:t>
            </a:r>
            <a:r>
              <a:rPr lang="en-US" dirty="0" smtClean="0"/>
              <a:t>/buying-beeswax-candles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8131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Queen rearing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rcRect t="11736" b="11736"/>
          <a:stretch>
            <a:fillRect/>
          </a:stretch>
        </p:blipFill>
        <p:spPr/>
      </p:pic>
      <p:sp>
        <p:nvSpPr>
          <p:cNvPr id="4" name="TextBox 3"/>
          <p:cNvSpPr txBox="1"/>
          <p:nvPr/>
        </p:nvSpPr>
        <p:spPr>
          <a:xfrm>
            <a:off x="426128" y="6105799"/>
            <a:ext cx="45146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threeriversbeekeepers.com</a:t>
            </a:r>
            <a:r>
              <a:rPr lang="en-US" dirty="0" smtClean="0"/>
              <a:t>/workshop/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23590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Fermented Beverages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Mead</a:t>
            </a:r>
          </a:p>
          <a:p>
            <a:r>
              <a:rPr lang="en-US" dirty="0" err="1" smtClean="0"/>
              <a:t>Bragget</a:t>
            </a:r>
            <a:endParaRPr lang="en-US" dirty="0" smtClean="0"/>
          </a:p>
          <a:p>
            <a:r>
              <a:rPr lang="en-US" dirty="0" smtClean="0"/>
              <a:t>Beer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02198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Mead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18025" b="18025"/>
          <a:stretch>
            <a:fillRect/>
          </a:stretch>
        </p:blipFill>
        <p:spPr/>
      </p:pic>
      <p:sp>
        <p:nvSpPr>
          <p:cNvPr id="5" name="TextBox 4"/>
          <p:cNvSpPr txBox="1"/>
          <p:nvPr/>
        </p:nvSpPr>
        <p:spPr>
          <a:xfrm>
            <a:off x="426128" y="6126163"/>
            <a:ext cx="7337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smallbeerpress.com</a:t>
            </a:r>
            <a:r>
              <a:rPr lang="en-US" dirty="0" smtClean="0"/>
              <a:t>/not-a-journal/2008/01/14/episode-6-mead/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27849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bragget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44083" r="-44083"/>
          <a:stretch>
            <a:fillRect/>
          </a:stretch>
        </p:blipFill>
        <p:spPr/>
      </p:pic>
      <p:sp>
        <p:nvSpPr>
          <p:cNvPr id="5" name="TextBox 4"/>
          <p:cNvSpPr txBox="1"/>
          <p:nvPr/>
        </p:nvSpPr>
        <p:spPr>
          <a:xfrm>
            <a:off x="2373599" y="6126163"/>
            <a:ext cx="31239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untappd.com</a:t>
            </a:r>
            <a:r>
              <a:rPr lang="en-US" dirty="0" smtClean="0"/>
              <a:t>/beer/59517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65511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Hive Products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Honey</a:t>
            </a:r>
          </a:p>
          <a:p>
            <a:r>
              <a:rPr lang="en-US" dirty="0" smtClean="0"/>
              <a:t>Pollen</a:t>
            </a:r>
          </a:p>
          <a:p>
            <a:r>
              <a:rPr lang="en-US" dirty="0" err="1" smtClean="0"/>
              <a:t>Propolis</a:t>
            </a:r>
            <a:endParaRPr lang="en-US" dirty="0" smtClean="0"/>
          </a:p>
          <a:p>
            <a:r>
              <a:rPr lang="en-US" dirty="0" smtClean="0"/>
              <a:t>Royal Jelly</a:t>
            </a:r>
          </a:p>
          <a:p>
            <a:r>
              <a:rPr lang="en-US" dirty="0" smtClean="0"/>
              <a:t>Wax</a:t>
            </a:r>
          </a:p>
          <a:p>
            <a:r>
              <a:rPr lang="en-US" dirty="0" smtClean="0"/>
              <a:t>Queens</a:t>
            </a:r>
          </a:p>
        </p:txBody>
      </p:sp>
    </p:spTree>
    <p:extLst>
      <p:ext uri="{BB962C8B-B14F-4D97-AF65-F5344CB8AC3E}">
        <p14:creationId xmlns:p14="http://schemas.microsoft.com/office/powerpoint/2010/main" val="10555090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honey</a:t>
            </a:r>
            <a:endParaRPr lang="en-US" dirty="0"/>
          </a:p>
        </p:txBody>
      </p:sp>
      <p:pic>
        <p:nvPicPr>
          <p:cNvPr id="4" name="Content Placeholder 3" descr="527835_471661896197532_1772840033_n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5970" r="-75970"/>
          <a:stretch>
            <a:fillRect/>
          </a:stretch>
        </p:blipFill>
        <p:spPr/>
      </p:pic>
      <p:sp>
        <p:nvSpPr>
          <p:cNvPr id="5" name="TextBox 4"/>
          <p:cNvSpPr txBox="1"/>
          <p:nvPr/>
        </p:nvSpPr>
        <p:spPr>
          <a:xfrm>
            <a:off x="2936966" y="6126163"/>
            <a:ext cx="24800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Honey Pimp Apiaries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12219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Honey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Extracted</a:t>
            </a:r>
          </a:p>
          <a:p>
            <a:r>
              <a:rPr lang="en-US" dirty="0" smtClean="0"/>
              <a:t>Comb</a:t>
            </a:r>
          </a:p>
          <a:p>
            <a:r>
              <a:rPr lang="en-US" dirty="0" smtClean="0"/>
              <a:t>Chunk</a:t>
            </a:r>
          </a:p>
          <a:p>
            <a:r>
              <a:rPr lang="en-US" dirty="0" smtClean="0"/>
              <a:t>Creamed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92999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Comb Honey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14388" b="14388"/>
          <a:stretch>
            <a:fillRect/>
          </a:stretch>
        </p:blipFill>
        <p:spPr/>
      </p:pic>
      <p:sp>
        <p:nvSpPr>
          <p:cNvPr id="5" name="TextBox 4"/>
          <p:cNvSpPr txBox="1"/>
          <p:nvPr/>
        </p:nvSpPr>
        <p:spPr>
          <a:xfrm>
            <a:off x="457200" y="6117276"/>
            <a:ext cx="42165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glaciercountyhoney.wordpress.com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2137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Chunk honey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486995" y="6117276"/>
            <a:ext cx="42165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glaciercountyhoney.wordpress.com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/>
          <a:srcRect l="-92080" r="-9208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4716793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Creamed honey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57255" r="-57255"/>
          <a:stretch>
            <a:fillRect/>
          </a:stretch>
        </p:blipFill>
        <p:spPr/>
      </p:pic>
      <p:sp>
        <p:nvSpPr>
          <p:cNvPr id="5" name="TextBox 4"/>
          <p:cNvSpPr txBox="1"/>
          <p:nvPr/>
        </p:nvSpPr>
        <p:spPr>
          <a:xfrm>
            <a:off x="2676155" y="6126163"/>
            <a:ext cx="2319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indianahoney.com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31504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Pollen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Allergy treatment</a:t>
            </a:r>
          </a:p>
          <a:p>
            <a:r>
              <a:rPr lang="en-US" dirty="0" smtClean="0"/>
              <a:t>Carbs, Proteins, minerals</a:t>
            </a:r>
          </a:p>
          <a:p>
            <a:r>
              <a:rPr lang="en-US" dirty="0" smtClean="0"/>
              <a:t>Collected at specific times using traps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72558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Pollen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12541" b="12541"/>
          <a:stretch>
            <a:fillRect/>
          </a:stretch>
        </p:blipFill>
        <p:spPr/>
      </p:pic>
      <p:sp>
        <p:nvSpPr>
          <p:cNvPr id="5" name="TextBox 4"/>
          <p:cNvSpPr txBox="1"/>
          <p:nvPr/>
        </p:nvSpPr>
        <p:spPr>
          <a:xfrm>
            <a:off x="457200" y="6211220"/>
            <a:ext cx="35442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3"/>
              </a:rPr>
              <a:t>excelmathmike.blogspot.com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24088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othecary">
  <a:themeElements>
    <a:clrScheme name="Apothecary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Apothecary">
      <a:majorFont>
        <a:latin typeface="Book Antiqua"/>
        <a:ea typeface=""/>
        <a:cs typeface=""/>
        <a:font script="Jpan" typeface="ＭＳ Ｐ明朝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pothecary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Apothecary.thmx</Template>
  <TotalTime>37</TotalTime>
  <Words>106</Words>
  <Application>Microsoft Macintosh PowerPoint</Application>
  <PresentationFormat>On-screen Show (4:3)</PresentationFormat>
  <Paragraphs>43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Apothecary</vt:lpstr>
      <vt:lpstr>Hive Products</vt:lpstr>
      <vt:lpstr>Hive Products</vt:lpstr>
      <vt:lpstr>honey</vt:lpstr>
      <vt:lpstr>Honey</vt:lpstr>
      <vt:lpstr>Comb Honey</vt:lpstr>
      <vt:lpstr>Chunk honey</vt:lpstr>
      <vt:lpstr>Creamed honey</vt:lpstr>
      <vt:lpstr>Pollen</vt:lpstr>
      <vt:lpstr>Pollen</vt:lpstr>
      <vt:lpstr>Pollen trap</vt:lpstr>
      <vt:lpstr>wax</vt:lpstr>
      <vt:lpstr>Queen rearing</vt:lpstr>
      <vt:lpstr>Fermented Beverages</vt:lpstr>
      <vt:lpstr>Mead</vt:lpstr>
      <vt:lpstr>bragget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Hive Products</dc:title>
  <dc:creator>Tom Pankonen</dc:creator>
  <cp:lastModifiedBy>Tom Pankonen</cp:lastModifiedBy>
  <cp:revision>4</cp:revision>
  <dcterms:created xsi:type="dcterms:W3CDTF">2013-04-20T05:03:54Z</dcterms:created>
  <dcterms:modified xsi:type="dcterms:W3CDTF">2013-04-20T05:41:39Z</dcterms:modified>
</cp:coreProperties>
</file>